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A368-1F84-43C9-BBF7-8240CD0CB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394D5-5D2A-4080-B3C2-4CEFE158D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8EC2F-0049-4AAF-9701-13514107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E6EF-13CE-4A6A-88F8-DF649773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5ECE-8C75-4D61-8F6B-21E3498E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8C70-A377-4840-B195-8E1870FF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D9CF9-C234-4B05-A5AE-9794528DA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BFF21-347E-49D9-AD95-AFA8E99E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BA61-1F70-4317-97C1-BCE61304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6578-B0AF-4386-8F63-86076C8F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88045-9304-4E22-9112-EB884FEBC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19068-0B38-4E2A-9B87-D29A01F5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AB7BE-159E-4625-9EE3-1D8DE977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A65F5-74E2-4D72-B915-D8273BC3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4429-A79A-489A-86DB-4DF1432F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44AE-D9E2-4340-9AB5-7B808A12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9EF2-38AF-489B-887C-6AE70BA8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3076-E879-423A-AD2B-78F23F2A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5C33-06B8-4C25-A6E6-456ABBFF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5E3E-196A-4479-B488-680588F3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1BDD-FF50-4358-9434-BC81E3D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454B-7A44-4784-916E-036E37E4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8C84-777F-419E-B7DA-5C93173C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6135-829A-487E-9666-EC8075EF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9D00-CDC7-439C-A5AF-6BCFEDFA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F233-7878-40A7-A44D-3C41B80B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6C34-D8A8-44C3-81E6-A0664CE00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4E23B-575B-4C82-8F09-C4AB82B1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9A178-C939-4113-8868-7EC1C213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75AF-0150-4965-80CD-E5657A94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FE808-C645-4191-BB2B-5C00CF5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A99D-B600-4CD6-A531-3F951972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59B44-0BEF-4D41-9F8E-3946CFE0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126D-EB28-4AD6-AC81-7159017A2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AD3DA-0AB6-4F7C-99E4-4B8D5503B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0ABDF-A74C-469B-9976-FE3291C89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ED035-78CF-43A6-85AB-D7136333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AED78-0CE9-4537-A158-42E5FF09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5ADE2-03D7-4326-AF52-C4BC878E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C578-BAEF-40BF-9685-1846202B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E7E57-D0AE-4CEA-8B4C-506FB26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42AC8-0134-416B-8E75-94A28588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9933F-BC1E-489F-B884-A5906BA0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AE85E-05AC-4E8C-BB41-FF82D088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6C449-F504-484B-A974-E5518791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3AFB9-C36C-4275-9FA8-D88A2307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D52E-4117-456B-BA66-239C6542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DE4A-B5D7-467F-BD6A-5C634DEDC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F4FA0-A609-434E-898A-68896B46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8479C-09BC-4BE1-A28C-1D32D75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F91C5-F177-4D10-9223-26BA822D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BF42-7BEC-43A5-AF69-13FA260F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C3DC-8ABF-49A8-945C-3EB72A31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EEC25-B30C-4B95-A014-28EE8E3AC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59B28-55CF-4F09-B072-9C8FA0202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FAA7-81D0-4521-ACA5-54132CD5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CAC9A-D96B-474C-B3CD-D32EC7D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F5B29-5CC3-431F-A003-8E922AF4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06CD9-B478-48D4-8C23-65BAD1D2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0BBC7-8EE1-4A2C-A466-F4B0F18F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C932-2D18-4A55-8A5E-3281FD762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84B8-1D39-4E83-97D8-0AA0121CD057}" type="datetimeFigureOut">
              <a:rPr lang="en-US" smtClean="0"/>
              <a:t>22-Mar-19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7333-8B6F-40F9-88AE-8A8B2B19B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1FD95-949A-4AA1-B5EC-F617905A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6581-0D23-4D0F-9D32-C669B714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1E7D7-E6BF-4EDE-8D7E-FC7C6AA0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0E48-3760-48D8-ABB4-21CD6F23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D3BAE-A10D-4FEF-B96D-08D6B54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D097F-84B0-4442-B3F6-50E0B948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8C8EC-8110-4EFE-A25C-01B1404DF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C27C9-F46B-467D-89D2-9AB65819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91E4B-3F0A-45E6-981D-50F9B06B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8DAAC-2926-491A-8BC3-313172EE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B0102-8F8F-4425-AF6A-75CE095DB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300E2-4F90-4927-8A9A-F37DC2330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179B1-D167-448C-9517-C6C3E6D7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91ADA-D7B9-4AC9-B803-A51414CD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5E5C4-842C-4B1C-9DBE-0105011B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C012A-5C56-4242-AE05-824A27582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198C9A-CAD5-49F5-9771-65F51879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379DC-F458-4860-BC7E-F2F39C3D7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2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BAD34-7C8F-4AA1-8266-DDF0AD97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D41C3-CEDE-454D-BC86-986C3C7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E2F44-B810-4D76-96C8-3B40B060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6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0E671-F096-4387-839D-E6FAF6D9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CFD69-ED61-460E-BCF0-4E93EA08F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4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FC1CF-16C5-48E2-9FED-C97E5EAE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E153E-187E-4DC1-949F-7907FB9A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4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F2651-1342-44AE-97BE-D932816F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5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405D7-B300-46DE-97FB-C9AE7C6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C9608-FD39-4B00-A5A7-A17EA05E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1ED92-AC25-40D4-92B9-BB1F304C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2386E-B264-4AB6-A0B8-46C0378D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8A7A5-B5CB-4B22-A9E7-BE735A4E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8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C9017-91D7-4A19-B875-06521831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2A992-8A41-46BE-A2AD-2936E10E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CF508-8192-4A6E-A003-2C0993C34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Mourad</dc:creator>
  <cp:lastModifiedBy>Andrew Mourad</cp:lastModifiedBy>
  <cp:revision>1</cp:revision>
  <dcterms:created xsi:type="dcterms:W3CDTF">2019-03-21T23:45:17Z</dcterms:created>
  <dcterms:modified xsi:type="dcterms:W3CDTF">2019-03-21T23:45:39Z</dcterms:modified>
</cp:coreProperties>
</file>